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77" r:id="rId2"/>
    <p:sldId id="276" r:id="rId3"/>
    <p:sldId id="259" r:id="rId4"/>
    <p:sldId id="258" r:id="rId5"/>
    <p:sldId id="264" r:id="rId6"/>
    <p:sldId id="263" r:id="rId7"/>
    <p:sldId id="257" r:id="rId8"/>
    <p:sldId id="274" r:id="rId9"/>
    <p:sldId id="275" r:id="rId10"/>
    <p:sldId id="260" r:id="rId11"/>
    <p:sldId id="272" r:id="rId12"/>
    <p:sldId id="273" r:id="rId13"/>
    <p:sldId id="256" r:id="rId14"/>
    <p:sldId id="261" r:id="rId15"/>
    <p:sldId id="262" r:id="rId16"/>
    <p:sldId id="265" r:id="rId17"/>
    <p:sldId id="278" r:id="rId18"/>
    <p:sldId id="267" r:id="rId19"/>
    <p:sldId id="279" r:id="rId20"/>
    <p:sldId id="266" r:id="rId21"/>
    <p:sldId id="268" r:id="rId22"/>
    <p:sldId id="271" r:id="rId23"/>
    <p:sldId id="269" r:id="rId24"/>
    <p:sldId id="27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4" autoAdjust="0"/>
    <p:restoredTop sz="94660"/>
  </p:normalViewPr>
  <p:slideViewPr>
    <p:cSldViewPr>
      <p:cViewPr varScale="1">
        <p:scale>
          <a:sx n="103" d="100"/>
          <a:sy n="103" d="100"/>
        </p:scale>
        <p:origin x="-1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24744"/>
            <a:ext cx="7992888" cy="2678016"/>
          </a:xfrm>
        </p:spPr>
        <p:txBody>
          <a:bodyPr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br>
              <a:rPr lang="ru-RU" sz="3200" dirty="0" smtClean="0">
                <a:solidFill>
                  <a:schemeClr val="bg1"/>
                </a:solidFill>
                <a:latin typeface="+mn-lt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828600" y="1412776"/>
            <a:ext cx="10801200" cy="200290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ru-RU" sz="4400" b="1" dirty="0" smtClean="0">
                <a:solidFill>
                  <a:srgbClr val="C00000"/>
                </a:solidFill>
                <a:latin typeface="Arial Black" pitchFamily="34" charset="0"/>
              </a:rPr>
              <a:t>«Имя </a:t>
            </a:r>
            <a:r>
              <a:rPr lang="ru-RU" sz="4400" b="1" dirty="0">
                <a:solidFill>
                  <a:srgbClr val="C00000"/>
                </a:solidFill>
                <a:latin typeface="Arial Black" pitchFamily="34" charset="0"/>
              </a:rPr>
              <a:t>А</a:t>
            </a:r>
            <a:r>
              <a:rPr lang="ru-RU" sz="4400" b="1" dirty="0" smtClean="0">
                <a:solidFill>
                  <a:srgbClr val="C00000"/>
                </a:solidFill>
                <a:latin typeface="Arial Black" pitchFamily="34" charset="0"/>
              </a:rPr>
              <a:t>лександра </a:t>
            </a:r>
            <a:r>
              <a:rPr lang="ru-RU" sz="4400" b="1" dirty="0" smtClean="0">
                <a:solidFill>
                  <a:srgbClr val="C00000"/>
                </a:solidFill>
                <a:latin typeface="Arial Black" pitchFamily="34" charset="0"/>
              </a:rPr>
              <a:t>Чекалина</a:t>
            </a:r>
          </a:p>
          <a:p>
            <a:pPr>
              <a:lnSpc>
                <a:spcPct val="200000"/>
              </a:lnSpc>
            </a:pPr>
            <a:r>
              <a:rPr lang="ru-RU" sz="44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latin typeface="Arial Black" pitchFamily="34" charset="0"/>
              </a:rPr>
              <a:t>в сердце каждого…»</a:t>
            </a:r>
          </a:p>
        </p:txBody>
      </p:sp>
    </p:spTree>
    <p:extLst>
      <p:ext uri="{BB962C8B-B14F-4D97-AF65-F5344CB8AC3E}">
        <p14:creationId xmlns:p14="http://schemas.microsoft.com/office/powerpoint/2010/main" val="133686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722" y="1196752"/>
            <a:ext cx="5328592" cy="3263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332656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Школа, где учился Саша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676" y="4725144"/>
            <a:ext cx="8172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	Шура </a:t>
            </a:r>
            <a:r>
              <a:rPr lang="ru-RU" sz="2400" b="1" dirty="0">
                <a:solidFill>
                  <a:schemeClr val="bg1"/>
                </a:solidFill>
              </a:rPr>
              <a:t>был серьезным и вдумчивым учеником, учился по всем предметам на «хорошо» и  «отлично». Особенно любил математику, физику и историю. Любил читать художественную литературу, увлекался Толстым, Горьким.</a:t>
            </a:r>
          </a:p>
        </p:txBody>
      </p:sp>
    </p:spTree>
    <p:extLst>
      <p:ext uri="{BB962C8B-B14F-4D97-AF65-F5344CB8AC3E}">
        <p14:creationId xmlns:p14="http://schemas.microsoft.com/office/powerpoint/2010/main" val="291332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068960"/>
            <a:ext cx="5616624" cy="35283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0" y="257241"/>
            <a:ext cx="4752528" cy="3960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4833156"/>
            <a:ext cx="2219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Место отдыха Саши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134076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Письменный стол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4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5660"/>
            <a:ext cx="4294632" cy="6361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8544" y="278167"/>
            <a:ext cx="352839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 свободное время Саша с отцом с удовольствием ходил на охоту. Он любил разговаривать со своим отцом на разные темы.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Всегда старался подражать ему и слушался его. Отец ценил привязанность сына и старался научить его самому необходимому в жизни.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Саша многое взял у отца: его уверенность, терпение, внимание и доброту. Будучи уже взрослым, Александр не раз вспоминал разговоры с отцом, его советы, его твёрдую руку и зоркий глаз.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Кроме охоты Саша увлекался фотосъёмкой. У них дома был фотоаппарат старой марки, который служил надёжно. Часто он фотографировал в лесу, так как отец успел приучить Сашу любить и беречь природу.</a:t>
            </a:r>
          </a:p>
        </p:txBody>
      </p:sp>
    </p:spTree>
    <p:extLst>
      <p:ext uri="{BB962C8B-B14F-4D97-AF65-F5344CB8AC3E}">
        <p14:creationId xmlns:p14="http://schemas.microsoft.com/office/powerpoint/2010/main" val="425342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7569"/>
            <a:ext cx="7632848" cy="5237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5661248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Комсомольский билет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1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596336" cy="5159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580526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Аллея, которую сажал Саша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4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7164288" cy="52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848" y="5639544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Дом в городе Чекалине на улице Володарского, здесь жил Александр Чекалин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8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3367"/>
            <a:ext cx="7308304" cy="5445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9768" y="5517232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Встреча партизан с братом Виктором Чекалиным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2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8497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	</a:t>
            </a:r>
            <a:r>
              <a:rPr lang="ru-RU" sz="2800" b="1" dirty="0" smtClean="0">
                <a:solidFill>
                  <a:schemeClr val="bg1"/>
                </a:solidFill>
              </a:rPr>
              <a:t>За </a:t>
            </a:r>
            <a:r>
              <a:rPr lang="ru-RU" sz="2800" b="1" dirty="0">
                <a:solidFill>
                  <a:schemeClr val="bg1"/>
                </a:solidFill>
              </a:rPr>
              <a:t>день до подвига Саша получает задание от командира партизанского отряда </a:t>
            </a:r>
            <a:r>
              <a:rPr lang="ru-RU" sz="2800" b="1" err="1">
                <a:solidFill>
                  <a:schemeClr val="bg1"/>
                </a:solidFill>
              </a:rPr>
              <a:t>Д</a:t>
            </a:r>
            <a:r>
              <a:rPr lang="ru-RU" sz="2800" b="1" smtClean="0">
                <a:solidFill>
                  <a:schemeClr val="bg1"/>
                </a:solidFill>
              </a:rPr>
              <a:t>. Тетеричева</a:t>
            </a:r>
            <a:r>
              <a:rPr lang="ru-RU" sz="2800" b="1" dirty="0">
                <a:solidFill>
                  <a:schemeClr val="bg1"/>
                </a:solidFill>
              </a:rPr>
              <a:t>: «Проникнув в город и разведать положение дел, количество немецкого пополнения, пришедшего днём раньше». Саша любил ходить в разведку один. В это день не было ничего необычного: очередное задание, очередная подготовка, но только тогда Саша был болен.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	Спустя </a:t>
            </a:r>
            <a:r>
              <a:rPr lang="ru-RU" sz="2800" b="1" dirty="0">
                <a:solidFill>
                  <a:schemeClr val="bg1"/>
                </a:solidFill>
              </a:rPr>
              <a:t>несколько часов и выполнив задание Саша возвращался домой. Проходя мимо родного села. Не смотря на приказ он зашёл домой. Усталый и голодный Александр лёг отдохнуть, но вдруг в окно постучали, послышалась немецкая речь. Саша успел сунуть гранату в карман. Проникнуть из дома не было возможным.</a:t>
            </a:r>
          </a:p>
        </p:txBody>
      </p:sp>
    </p:spTree>
    <p:extLst>
      <p:ext uri="{BB962C8B-B14F-4D97-AF65-F5344CB8AC3E}">
        <p14:creationId xmlns:p14="http://schemas.microsoft.com/office/powerpoint/2010/main" val="31601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8244408" cy="5286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587369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Дерево, на котором повесили Сашу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1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992" y="764704"/>
            <a:ext cx="554461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	</a:t>
            </a:r>
            <a:r>
              <a:rPr lang="ru-RU" sz="2400" b="1" dirty="0" smtClean="0">
                <a:solidFill>
                  <a:schemeClr val="bg1"/>
                </a:solidFill>
              </a:rPr>
              <a:t>6-го </a:t>
            </a:r>
            <a:r>
              <a:rPr lang="ru-RU" sz="2400" b="1" dirty="0">
                <a:solidFill>
                  <a:schemeClr val="bg1"/>
                </a:solidFill>
              </a:rPr>
              <a:t>ноября, когда Советская страна готовилась встретить свой Октябрьский праздник, на площади города </a:t>
            </a:r>
            <a:r>
              <a:rPr lang="ru-RU" sz="2400" b="1" dirty="0" err="1">
                <a:solidFill>
                  <a:schemeClr val="bg1"/>
                </a:solidFill>
              </a:rPr>
              <a:t>Лихвина</a:t>
            </a:r>
            <a:r>
              <a:rPr lang="ru-RU" sz="2400" b="1" dirty="0">
                <a:solidFill>
                  <a:schemeClr val="bg1"/>
                </a:solidFill>
              </a:rPr>
              <a:t> (ныне Чекалина) немцы на глазах у населения вешали Шуру. Он шел к виселице твердо и мужественно. В мрачной тишине раздался его громкий голос: «Всех нас не перевешаете, паразиты. Нас еще очень много! Победа будет за нами». И он запел «Интернационал». Веревка перехватила горло героя и вместе со словами гимна оборвалась его жизнь.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616" y="404664"/>
            <a:ext cx="3017639" cy="321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08" y="4005064"/>
            <a:ext cx="302433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2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888432" cy="5229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415308"/>
            <a:ext cx="5500848" cy="3232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992" y="517052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24 </a:t>
            </a:r>
            <a:r>
              <a:rPr lang="ru-RU" sz="2400" b="1" dirty="0" smtClean="0">
                <a:solidFill>
                  <a:schemeClr val="bg1"/>
                </a:solidFill>
              </a:rPr>
              <a:t>марта </a:t>
            </a:r>
            <a:r>
              <a:rPr lang="ru-RU" sz="2400" b="1" dirty="0">
                <a:solidFill>
                  <a:schemeClr val="bg1"/>
                </a:solidFill>
              </a:rPr>
              <a:t>1925 года </a:t>
            </a:r>
            <a:r>
              <a:rPr lang="ru-RU" sz="2400" b="1" dirty="0" smtClean="0">
                <a:solidFill>
                  <a:schemeClr val="bg1"/>
                </a:solidFill>
              </a:rPr>
              <a:t>родился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Александр Павлович </a:t>
            </a:r>
            <a:r>
              <a:rPr lang="ru-RU" sz="2400" b="1" dirty="0" smtClean="0">
                <a:solidFill>
                  <a:schemeClr val="bg1"/>
                </a:solidFill>
              </a:rPr>
              <a:t>Чекалин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Герой Советского Союза, уроженец д. </a:t>
            </a:r>
            <a:r>
              <a:rPr lang="ru-RU" sz="2400" b="1" dirty="0" err="1">
                <a:solidFill>
                  <a:schemeClr val="bg1"/>
                </a:solidFill>
              </a:rPr>
              <a:t>Песковатское</a:t>
            </a:r>
            <a:r>
              <a:rPr lang="ru-RU" sz="2400" b="1" dirty="0">
                <a:solidFill>
                  <a:schemeClr val="bg1"/>
                </a:solidFill>
              </a:rPr>
              <a:t> Суворовского р-на</a:t>
            </a:r>
          </a:p>
        </p:txBody>
      </p:sp>
    </p:spTree>
    <p:extLst>
      <p:ext uri="{BB962C8B-B14F-4D97-AF65-F5344CB8AC3E}">
        <p14:creationId xmlns:p14="http://schemas.microsoft.com/office/powerpoint/2010/main" val="210250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6893139" cy="5013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5589240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Дощечка с надписью «Конец одного партизана» повешенная на грудь Саше Чекалина перед казнью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9904"/>
            <a:ext cx="3888432" cy="4875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3"/>
            <a:ext cx="3939902" cy="4851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5661248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Могила Саши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116632"/>
            <a:ext cx="3528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У могилы мать, партизан Ильичёв, журналист Игнатьев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9"/>
            <a:ext cx="7020272" cy="5112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568767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У могилы мать, отец и боевые товарищи Саши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84" y="3284984"/>
            <a:ext cx="4860032" cy="32763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6" y="1196752"/>
            <a:ext cx="4032448" cy="3423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4256" y="33909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Возложение венков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48680"/>
            <a:ext cx="4515966" cy="54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1196752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Памятник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 Саше Чекалину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876256" cy="501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47667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Село </a:t>
            </a:r>
            <a:r>
              <a:rPr lang="ru-RU" sz="3600" b="1" dirty="0" err="1" smtClean="0">
                <a:solidFill>
                  <a:schemeClr val="bg1"/>
                </a:solidFill>
              </a:rPr>
              <a:t>Песковатское</a:t>
            </a:r>
            <a:r>
              <a:rPr lang="ru-RU" sz="3600" b="1" dirty="0" smtClean="0">
                <a:solidFill>
                  <a:schemeClr val="bg1"/>
                </a:solidFill>
              </a:rPr>
              <a:t> – Родина Саши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3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7236296" cy="5157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5661248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Отцовский дом, где родился и был взят немцами Саша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6"/>
            <a:ext cx="7596336" cy="4898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573325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Дом Саши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4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8" y="360472"/>
            <a:ext cx="7164288" cy="4943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0768" y="5877272"/>
            <a:ext cx="7164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Отец и мать партизаны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3507854" cy="4608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2696"/>
            <a:ext cx="4011910" cy="5589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9014" y="692696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Отец и мать Саши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621213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76672"/>
            <a:ext cx="2910840" cy="3944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4176" y="4774992"/>
            <a:ext cx="2808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Письмо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Н.С. Чекалиной – матери Героя Советского Союза </a:t>
            </a:r>
            <a:r>
              <a:rPr lang="ru-RU" sz="2400" b="1" dirty="0" err="1">
                <a:solidFill>
                  <a:schemeClr val="bg1"/>
                </a:solidFill>
              </a:rPr>
              <a:t>А</a:t>
            </a:r>
            <a:r>
              <a:rPr lang="ru-RU" sz="2400" b="1" dirty="0" err="1" smtClean="0">
                <a:solidFill>
                  <a:schemeClr val="bg1"/>
                </a:solidFill>
              </a:rPr>
              <a:t>.Чекалина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6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4"/>
            <a:ext cx="78488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	«</a:t>
            </a:r>
            <a:r>
              <a:rPr lang="ru-RU" sz="2400" b="1" dirty="0" smtClean="0">
                <a:solidFill>
                  <a:schemeClr val="bg1"/>
                </a:solidFill>
              </a:rPr>
              <a:t>Будучи </a:t>
            </a:r>
            <a:r>
              <a:rPr lang="ru-RU" sz="2400" b="1" dirty="0">
                <a:solidFill>
                  <a:schemeClr val="bg1"/>
                </a:solidFill>
              </a:rPr>
              <a:t>пионером, а потом и комсомольцем, всегда и во всём Шура был впереди. Он никогда не пренебрегал поручениями, которые могли показаться на первый взгляд мелкими и незначительными. С детства Шура воспитал в своём воспитал в своём характере  сильную волю, мужество и трудолюбие. Когда фашисты захотели отнять у нас самое дорогое – Советскую Родину, его горячее комсомольское сердце говорило ему: иди уничтожай врагов, бей их гадов! Сила любви к Родине стала великой силой ненависти к врагу и у Шурика и у всех его товарищей-партизан.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	Шура </a:t>
            </a:r>
            <a:r>
              <a:rPr lang="ru-RU" sz="2400" b="1" dirty="0">
                <a:solidFill>
                  <a:schemeClr val="bg1"/>
                </a:solidFill>
              </a:rPr>
              <a:t>всегда думал о том, как бы принести больше пользы своей любимой Родине. Быть похожим на Шуру – это значит быть патриотом своей Родины, юным ленинцем</a:t>
            </a:r>
            <a:r>
              <a:rPr lang="ru-RU" sz="2400" b="1" dirty="0" smtClean="0">
                <a:solidFill>
                  <a:schemeClr val="bg1"/>
                </a:solidFill>
              </a:rPr>
              <a:t>.» – писала мама Саши Чекалина.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8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95</TotalTime>
  <Words>262</Words>
  <Application>Microsoft Office PowerPoint</Application>
  <PresentationFormat>Экран (4:3)</PresentationFormat>
  <Paragraphs>38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Апекс</vt:lpstr>
      <vt:lpstr>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Соколова ОА</dc:creator>
  <cp:lastModifiedBy>Надежда Соломентцева</cp:lastModifiedBy>
  <cp:revision>12</cp:revision>
  <dcterms:created xsi:type="dcterms:W3CDTF">2015-04-28T15:49:49Z</dcterms:created>
  <dcterms:modified xsi:type="dcterms:W3CDTF">2016-02-16T17:28:38Z</dcterms:modified>
</cp:coreProperties>
</file>